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1" r:id="rId3"/>
    <p:sldId id="278" r:id="rId4"/>
    <p:sldId id="290" r:id="rId5"/>
    <p:sldId id="291" r:id="rId6"/>
    <p:sldId id="292" r:id="rId7"/>
    <p:sldId id="293" r:id="rId8"/>
    <p:sldId id="288" r:id="rId9"/>
    <p:sldId id="289" r:id="rId10"/>
    <p:sldId id="285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709" autoAdjust="0"/>
    <p:restoredTop sz="94664" autoAdjust="0"/>
  </p:normalViewPr>
  <p:slideViewPr>
    <p:cSldViewPr>
      <p:cViewPr>
        <p:scale>
          <a:sx n="100" d="100"/>
          <a:sy n="100" d="100"/>
        </p:scale>
        <p:origin x="24" y="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8677C6-260B-4049-8E94-26D576D75BE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9257FB-BDC6-4302-82F1-F459D9C5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  <a:solidFill>
            <a:srgbClr val="84AA33">
              <a:lumMod val="40000"/>
              <a:lumOff val="6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КЛЮЧЕВСКИЙ  РАЙОН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800" b="1" dirty="0" smtClean="0"/>
              <a:t>Туристические объекты</a:t>
            </a:r>
            <a:endParaRPr lang="ru-RU" sz="2800" b="1" i="1" dirty="0"/>
          </a:p>
        </p:txBody>
      </p:sp>
      <p:pic>
        <p:nvPicPr>
          <p:cNvPr id="4" name="Picture 2" descr="C:\Documents and Settings\Админ\Рабочий стол\Ключи фото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47800"/>
            <a:ext cx="75009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Культурно-оздоровительный комплекс «Моховое»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214422"/>
            <a:ext cx="3657600" cy="5143536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с. Ключи  действует культурно-оздоровительный комплекс «Моховое» . Комплекс построен на опушке ленточного бора, около озера Моховое, 6 гостиничных  номеров  на 11 мест, имеется  сауна, бассейн, грязелечебница, массажный кабинет и кафе-бар.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Организован искусственный водоем для купания и отдыха населения с благоустроенной пляжной зоной. Имеется волейбольная площадка для активного отдыха,  водные аттракционы. С учетом особенностей степной зоны появляется уникальная возможность оздоровления и комфортного семейного отдыха.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Мохов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3571900" cy="2214578"/>
          </a:xfrm>
        </p:spPr>
      </p:pic>
      <p:pic>
        <p:nvPicPr>
          <p:cNvPr id="6" name="Рисунок 5" descr="Летний отдых  КОК Мохов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071942"/>
            <a:ext cx="357190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600888" cy="11430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Памятник Надежде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Курченко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268760"/>
            <a:ext cx="3353576" cy="53285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Жители района </a:t>
            </a:r>
            <a:r>
              <a:rPr lang="ru-RU" dirty="0" smtClean="0"/>
              <a:t>гордятся  </a:t>
            </a:r>
            <a:r>
              <a:rPr lang="ru-RU" dirty="0" smtClean="0"/>
              <a:t>подвигом </a:t>
            </a:r>
            <a:r>
              <a:rPr lang="ru-RU" b="1" dirty="0" smtClean="0"/>
              <a:t>Надежды </a:t>
            </a:r>
            <a:r>
              <a:rPr lang="ru-RU" b="1" dirty="0" smtClean="0"/>
              <a:t>Курченко,</a:t>
            </a:r>
            <a:r>
              <a:rPr lang="ru-RU" dirty="0" smtClean="0"/>
              <a:t> </a:t>
            </a:r>
            <a:r>
              <a:rPr lang="ru-RU" dirty="0" smtClean="0"/>
              <a:t>в честь</a:t>
            </a:r>
            <a:r>
              <a:rPr lang="ru-RU" dirty="0" smtClean="0"/>
              <a:t> которой установлен памятник </a:t>
            </a:r>
            <a:r>
              <a:rPr lang="ru-RU" dirty="0" smtClean="0"/>
              <a:t>в </a:t>
            </a:r>
            <a:r>
              <a:rPr lang="ru-RU" dirty="0" smtClean="0"/>
              <a:t>селе </a:t>
            </a:r>
            <a:r>
              <a:rPr lang="ru-RU" dirty="0" err="1" smtClean="0"/>
              <a:t>Новополтава</a:t>
            </a:r>
            <a:r>
              <a:rPr lang="ru-RU" dirty="0" smtClean="0"/>
              <a:t> – селе в котором родилась, жила и училась в школе до 6 класса.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Бортпроводница Надежда Курченко погибла при исполнении </a:t>
            </a:r>
            <a:r>
              <a:rPr lang="ru-RU" dirty="0" smtClean="0"/>
              <a:t>служебных обязанностей: </a:t>
            </a: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 smtClean="0"/>
              <a:t>захвате бандитами пассажирского самолета, закрыв грудью доступ в кабину пилота.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r>
              <a:rPr lang="ru-RU" dirty="0" smtClean="0"/>
              <a:t>  В </a:t>
            </a:r>
            <a:r>
              <a:rPr lang="ru-RU" dirty="0" err="1" smtClean="0"/>
              <a:t>Новополтавской</a:t>
            </a:r>
            <a:r>
              <a:rPr lang="ru-RU" dirty="0" smtClean="0"/>
              <a:t> средней школе открыт </a:t>
            </a:r>
            <a:r>
              <a:rPr lang="ru-RU" b="1" dirty="0" smtClean="0"/>
              <a:t>музей Надежды Курченко</a:t>
            </a:r>
            <a:r>
              <a:rPr lang="ru-RU" dirty="0" smtClean="0"/>
              <a:t>, который стал центром нравственного </a:t>
            </a:r>
            <a:r>
              <a:rPr lang="ru-RU" dirty="0" smtClean="0"/>
              <a:t>и патриотического воспитания </a:t>
            </a:r>
            <a:r>
              <a:rPr lang="ru-RU" dirty="0" smtClean="0"/>
              <a:t>школьников.</a:t>
            </a:r>
            <a:endParaRPr lang="ru-RU" dirty="0"/>
          </a:p>
        </p:txBody>
      </p:sp>
      <p:pic>
        <p:nvPicPr>
          <p:cNvPr id="4098" name="Picture 2" descr="D:\Фоменко\Рабочий стол\Фото для туризма\памятник надежде курченко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717032"/>
            <a:ext cx="4180090" cy="2808312"/>
          </a:xfrm>
          <a:prstGeom prst="rect">
            <a:avLst/>
          </a:prstGeom>
          <a:noFill/>
        </p:spPr>
      </p:pic>
      <p:pic>
        <p:nvPicPr>
          <p:cNvPr id="4100" name="Picture 4" descr="D:\Фоменко\Рабочий стол\Фото для туризма\kurchenko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32656"/>
            <a:ext cx="2304256" cy="3137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Памятник первоцелинникам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Ровесником эпохального события в Ключевском районе стал поселок Целинный, где вполне закономерно установлен памятник первоцелинникам. Это дань их усердию и трудолюбию, ибо вклад пионеров освоения целины в развитие Алтая - бесценен. 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период освоения целины в число районов, где ввели в оборот значительные площади, вошел и Ключевский район. Только за март 1954 года он стал второй родиной для 200 комсомольцев. К концу 1956 года число переселенцев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ключевскую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землю превысило 500 человек. Именно ценой совместных с местными жителями усилий в первый год в районе было распахано 13 тысяч гектаров земли, а в последующие три года еще 65 тысяч.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D:\Фоменко\Рабочий стол\Фото 2008-2014\Видеоряд\60 лет Целине 2014 8 ( ф П Калюжного 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86190"/>
            <a:ext cx="3643338" cy="2414937"/>
          </a:xfrm>
          <a:prstGeom prst="rect">
            <a:avLst/>
          </a:prstGeom>
          <a:noFill/>
        </p:spPr>
      </p:pic>
      <p:pic>
        <p:nvPicPr>
          <p:cNvPr id="5123" name="Picture 3" descr="D:\Фоменко\Рабочий стол\Фото для туризма\цели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371477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Мемориальный комплекс воинам, погибшим в годы ВОВ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центре с. Ключи расположен мемориальный комплекс воинам, погибшим в  годы Великой Отечественной Войны, который символизирует дань уважения памяти участникам ВОВ.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менко\Рабочий стол\Фото для туризма\мемориальный пар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00504"/>
            <a:ext cx="3429024" cy="2286016"/>
          </a:xfrm>
          <a:prstGeom prst="rect">
            <a:avLst/>
          </a:prstGeom>
          <a:noFill/>
        </p:spPr>
      </p:pic>
      <p:pic>
        <p:nvPicPr>
          <p:cNvPr id="6147" name="Picture 3" descr="D:\Фоменко\Рабочий стол\Фото для туризма\пар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3786214" cy="2341563"/>
          </a:xfrm>
          <a:prstGeom prst="rect">
            <a:avLst/>
          </a:prstGeom>
          <a:noFill/>
        </p:spPr>
      </p:pic>
      <p:pic>
        <p:nvPicPr>
          <p:cNvPr id="6149" name="Picture 5" descr="D:\Фоменко\Рабочий стол\Фото для туризма\пар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000504"/>
            <a:ext cx="378621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/>
          <a:lstStyle/>
          <a:p>
            <a:pPr algn="ctr"/>
            <a:r>
              <a:rPr lang="ru-RU" dirty="0" smtClean="0">
                <a:latin typeface="Arial Narrow" pitchFamily="34" charset="0"/>
              </a:rPr>
              <a:t>Характеристика</a:t>
            </a:r>
            <a:r>
              <a:rPr lang="ru-RU" dirty="0" smtClean="0"/>
              <a:t> </a:t>
            </a:r>
            <a:r>
              <a:rPr lang="ru-RU" dirty="0" smtClean="0">
                <a:latin typeface="Arial Narrow" pitchFamily="34" charset="0"/>
              </a:rPr>
              <a:t>района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0"/>
            <a:ext cx="560923" cy="666936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3714744" y="1500174"/>
            <a:ext cx="5286412" cy="483395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Экономико-географическое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расположение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Ключевский район находится в западной части Алтайского края в степной зоне. На севере  граничит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Кулундинским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Благовещенским, на востоке - 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Родинским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Волчихинским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 юге – с Михайловским  районами Алтайского края и на западе – с Павлодарской областью Республики Казахстан.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-304,3 тыс. га.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Численность населения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17,3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тыс. чел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территории района расположены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сельских населенных пункта, объединенных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муниципальных образований.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Природно-ресурсный потенциал района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-плодородные сельскохозяйственные земли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значительные естественные кормовые угодья: площадь сельхозугодий составляет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249,9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тыс. га, из них 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63%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приходится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пашню;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лесные ресурсы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составляет  ленточный сосновый бор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Касмалинский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источники древесного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недревесного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сырья;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неметаллические полезные ископаемые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территории района значительны ресурсы гипса и мергелей. Их отложения наблюдаются в озерах, имеются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месторождения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кирпично-черепичной глины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Ключевское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Петуховское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Каипское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-рекреационно-туристические ресурсы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территория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пригодна для оздоровительного отдыха, строительства детских лагерей отдыха, кратковременной рекреации, охотничье-рыболовного туризма и сбора ягод, грибов, лекарственных растений.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Трудовой потенциал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трудовые ресурсы района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9,4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тыс. чел., численность занятых в экономике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7,9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тыс. чел.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Экономический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потенциал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:155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412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индивидуальных предпринимателей.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2286016" cy="17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 descr="http://img.wallpaperstock.net:81/wallpapers/thumbs1/37235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3643314"/>
            <a:ext cx="2286016" cy="1772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2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prst="convex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Памятники природы регионального значения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00562" y="1500174"/>
            <a:ext cx="4145094" cy="1785950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дополнением в спектре рекреационных ресурсов района являются имеющиеся на его территории памятники истории, культуры, архитектуры, а также памятники природы регионального и местного значения. Постановлением администрации Алтайского края от 13.04.1998 года (№ 234) «О памятниках природы краевого значения на территории Алтайского края» в Ключевском районе были объявлены памятниками природы регионального значения, следующие объекты: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Шукыртуз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оз.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Бульдюк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оз.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Петуховское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оз. Куричье и урочище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Касалгач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FontTx/>
              <a:buChar char="-"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560923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КЛЮЧЕВСКИЙ РАЙОН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" name="Рисунок 9" descr="озеро Петуховск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357562"/>
            <a:ext cx="2786082" cy="1964535"/>
          </a:xfrm>
          <a:prstGeom prst="rect">
            <a:avLst/>
          </a:prstGeom>
        </p:spPr>
      </p:pic>
      <p:pic>
        <p:nvPicPr>
          <p:cNvPr id="13" name="Содержимое 12" descr="шукыртуз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00175"/>
            <a:ext cx="2786082" cy="1714512"/>
          </a:xfrm>
        </p:spPr>
      </p:pic>
      <p:pic>
        <p:nvPicPr>
          <p:cNvPr id="14" name="Рисунок 13" descr="Касалгач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286124"/>
            <a:ext cx="3857652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«Озеро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Шукыртуз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1285860"/>
            <a:ext cx="3290118" cy="4901580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Шукыртуз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расположено в 5 км восточнее от  с.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Истимис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Ключевского района Алтайского края.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Шукыртуз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— бессточный водоем, это овальное блюдечко с соленой водой в степи. Озеро не имеет сообщения с реками.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Подпитывается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озеро атмосферными осадками, снеготаянием и грунтовыми водами. Озеро со всех сторон окружено степью, на его побережье практически нет деревьев, поэтому берег прекрасно подходит для использования в качестве пляжа.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Шукыртуз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относится к озерам сульфатно-хлоридного типа. Вода сильно минерализована, общее содержание солей -189 г/л; класс воды хлоридно-сульфатный, группа – натриевая.  Вода в озере настолько соленая, что выталкивает человека, удерживая его на поверхности Озеро обладает минеральными грязями темно-серого или черного цвета с сероводородным запахом, а также заселено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артемией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Соленая вода, обилие степного солнца,  а также целебные свойства иловой грязи, находящееся на дне водоема создают неповторимые условия для отдыха и лечения.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Жителями и гостями района в летнее время  озеро активно используется для водной рекреации  и  лечебных процедур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раполечение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грязелечение).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2" descr="шукырту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85860"/>
            <a:ext cx="3714776" cy="2500330"/>
          </a:xfrm>
        </p:spPr>
      </p:pic>
      <p:pic>
        <p:nvPicPr>
          <p:cNvPr id="6" name="Рисунок 5" descr="http://sib-guide.ru/preview/ds/530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929066"/>
            <a:ext cx="3786214" cy="222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115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«Озеро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Петуховское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928802"/>
            <a:ext cx="3657600" cy="425863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Озеро 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Петуховское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расположено в ленточном бору Ключевского лесхоза. Указанное озеро является памятником природы  ( ранее озеро использовалось для добычи сырья для изготовления моющих средств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Петуховским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содовым заводом, открытым по постановлению В.И. Ленина). Озеро образовалось в котловине  выдувания и относится к озерам карбонатного типа. Озеро окружают песчаные дюны с последующим переходом в лесной массив, где можно собрать большое разнообразие грибов и ягод. Здесь же расположено излюбленное место отдыха  местных жителей в сосновом бору - Сопка любви.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менко\Рабочий стол\Фото для туризма\озеро Петуховск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387828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«Озеро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Бульдюк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Бульдюк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расположено на окраине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Площадь озера 170 га, максимальная глубина-3,5 м. Вода пресная с привкусом сероводорода. Водные обитатели –карась серебристый, карась золотистый, карп зеркальный. Используется для отдыха населения и ловли рыбы.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менко\Рабочий стол\Фото для туризма\бульду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421484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Озеро Куричье и урочище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Касалгач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833958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Озеро Куричье и урочище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Касалгач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расположены в 4 км  северо-западнее с. Западный Угол. Площадь занимаемая памятником природы, составляет 1354 га.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Озеро Куричье образовалось в котловине выдувания, берега заболочены. Восточный берег представлен песчаными дюнами, переходящими в кочкарник.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Урочище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Касалгач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расположено на южном берегу озера Куричьего. Озеро и урочище разделено стеной непроходимого камыша, Урочище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Касалгач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представляет собой нетронутый участок степи. Обитатели озера-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рачек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артемия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 надводные- большая пеганка, белый хохотун, реликтовая чайка, шилоклювка, кулик-сорока, большой кроншнеп. Обитатели урочища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Касалгач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лось, волк, косуля, лиса, зайцы, хорек; из птиц журавль-красавка и хищные болотные.</a:t>
            </a:r>
          </a:p>
          <a:p>
            <a:endParaRPr lang="ru-RU" dirty="0"/>
          </a:p>
        </p:txBody>
      </p:sp>
      <p:pic>
        <p:nvPicPr>
          <p:cNvPr id="3075" name="Picture 3" descr="D:\Фоменко\Рабочий стол\Фото для туризма\Касалга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3643338" cy="2509839"/>
          </a:xfrm>
          <a:prstGeom prst="rect">
            <a:avLst/>
          </a:prstGeom>
          <a:noFill/>
        </p:spPr>
      </p:pic>
      <p:pic>
        <p:nvPicPr>
          <p:cNvPr id="3076" name="Picture 4" descr="D:\Фоменко\Рабочий стол\Фото для туризма\oz_kurichie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365760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824870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Районный </a:t>
            </a:r>
            <a:r>
              <a:rPr lang="ru-RU" sz="3200" dirty="0" smtClean="0"/>
              <a:t>краеведческий музей</a:t>
            </a:r>
            <a:endParaRPr lang="ru-RU" sz="3200" dirty="0"/>
          </a:p>
        </p:txBody>
      </p:sp>
      <p:pic>
        <p:nvPicPr>
          <p:cNvPr id="4" name="Picture 3" descr="G:\ФОТКИ\Работа\Музей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588"/>
          <a:stretch>
            <a:fillRect/>
          </a:stretch>
        </p:blipFill>
        <p:spPr bwMode="auto">
          <a:xfrm>
            <a:off x="1115615" y="1484784"/>
            <a:ext cx="342219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klu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178776"/>
            <a:ext cx="3574543" cy="2453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4890" y="4005064"/>
            <a:ext cx="4177604" cy="267765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Познакомиться с историей района можно в районном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краеведческом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музее, в котором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хранится более 7 тысяч предметов хранения основного фонда: предметы старины,  фотографии и документы, экспонаты разных периодов 95-летней истории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Посетителей радушно встретят музейные сотрудники, проведут по залам: «ЗАЛ СТАРИНЫ», «ЗАЛ БОЕВОЙ И ТРУДОВОЙ СЛАВЫ», «ЗАЛ ПРИРОДЫ», «ЗАЛ ВРЕМЕННЫХ ВЫСТАВОК». Посетитель сможет увидеть и проследить хронологию истории развития района разных лет.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узей\Desktop\зал природ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2244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            Музей леса </a:t>
            </a:r>
            <a:endParaRPr lang="ru-RU" sz="3200" dirty="0"/>
          </a:p>
        </p:txBody>
      </p:sp>
      <p:pic>
        <p:nvPicPr>
          <p:cNvPr id="4" name="Содержимое 3" descr="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4143380"/>
            <a:ext cx="3707653" cy="2471769"/>
          </a:xfrm>
        </p:spPr>
      </p:pic>
      <p:pic>
        <p:nvPicPr>
          <p:cNvPr id="5" name="Рисунок 4" descr="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23986"/>
            <a:ext cx="3714776" cy="2381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1714488"/>
            <a:ext cx="3000396" cy="4247317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Музей леса Ключевского района,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созданный в 2004 году при предприятии «Лес Сервис», недавно вошел в маршрут Большого Золотого кольца Алтая. Теперь еще больше жителей и гостей региона смогут посетить объект, где за 7 лет собрана уникальная информация об истории лесного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дела: документы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фотографии, награды, личные вещи людей, предметы быта и многое другое.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2292</TotalTime>
  <Words>1127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КЛЮЧЕВСКИЙ  РАЙОН Туристические объекты</vt:lpstr>
      <vt:lpstr>Характеристика района</vt:lpstr>
      <vt:lpstr>Памятники природы регионального значения</vt:lpstr>
      <vt:lpstr>               «Озеро Шукыртуз»</vt:lpstr>
      <vt:lpstr>  «Озеро Петуховское»</vt:lpstr>
      <vt:lpstr>«Озеро Бульдюк»</vt:lpstr>
      <vt:lpstr>Озеро Куричье и урочище Касалгач</vt:lpstr>
      <vt:lpstr>Районный краеведческий музей</vt:lpstr>
      <vt:lpstr>                                     Музей леса </vt:lpstr>
      <vt:lpstr>         Культурно-оздоровительный комплекс «Моховое»</vt:lpstr>
      <vt:lpstr>Памятник Надежде Курченко</vt:lpstr>
      <vt:lpstr>Памятник первоцелинникам</vt:lpstr>
      <vt:lpstr>Мемориальный комплекс воинам, погибшим в годы ВОВ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района</dc:title>
  <dc:creator>Admin</dc:creator>
  <cp:lastModifiedBy>музей</cp:lastModifiedBy>
  <cp:revision>168</cp:revision>
  <dcterms:created xsi:type="dcterms:W3CDTF">2012-12-10T11:44:57Z</dcterms:created>
  <dcterms:modified xsi:type="dcterms:W3CDTF">2019-12-27T09:14:32Z</dcterms:modified>
</cp:coreProperties>
</file>